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Medium-regular.fntdata"/><Relationship Id="rId26" Type="http://schemas.openxmlformats.org/officeDocument/2006/relationships/customXml" Target="../customXml/item3.xml"/><Relationship Id="rId21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Italic.fntdata"/><Relationship Id="rId25" Type="http://schemas.openxmlformats.org/officeDocument/2006/relationships/customXml" Target="../customXml/item2.xml"/><Relationship Id="rId20" Type="http://schemas.openxmlformats.org/officeDocument/2006/relationships/font" Target="fonts/MontserratMedium-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font" Target="fonts/Montserrat-bold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bold.fntdata"/><Relationship Id="rId22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711cd67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711cd67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711cd67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711cd67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711cd67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711cd67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711cd67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711cd67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711cd67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711cd67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711cd675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711cd675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711cd67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711cd67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CloudFront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37575" y="47515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51894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CloudFront is?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Key terms in CloudFront.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does CloudFront work?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CloudFront.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Demerits of using CloudFront.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67250" y="4450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CloudFront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67700" y="1215900"/>
            <a:ext cx="5635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Web Services Content Delivery Network (CDN).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Speed up file delivery.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CDN.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Connects with other AWS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Businesses.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37575" y="414900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97850" y="1275825"/>
            <a:ext cx="5675400" cy="29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Edge location: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data centers where data is cached.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Deliver access to the users.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Origin: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Source of all files that CDN will distribute.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450" y="1103950"/>
            <a:ext cx="3373250" cy="1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717500" y="4852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811700" y="1256075"/>
            <a:ext cx="5641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Distribution: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Collection of edge locations is referred to as "distribution."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reating a Distribution.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Web distribution.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RTMP.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606975" y="4249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CloudFront works?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777750" y="1195800"/>
            <a:ext cx="4988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earest edge location.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will pull the content from the S3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data will be pulled from the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data is already cached in the edge location.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717500" y="47517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828000" y="1246025"/>
            <a:ext cx="5625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Scalability: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Number of requests the files received.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setup modifications required to respond to the rising load.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Serving static content for a website or a rapidly developing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300" y="2822300"/>
            <a:ext cx="2385900" cy="17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627075" y="364675"/>
            <a:ext cx="5735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Advantages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727550" y="1165325"/>
            <a:ext cx="60636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Easy setup: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require any maintenance.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Developing your application's business logic.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/>
              <a:t>Flexibility: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Tailor or modify our CloudFront distributions to have different caching practices.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475" y="2385425"/>
            <a:ext cx="2048049" cy="206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607000" y="54550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858125" y="1456750"/>
            <a:ext cx="6083700" cy="25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CloudFront is a pay-per-use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Don't gain a lot of insight into Cloudfront's fundamental structure.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ave to pay extra.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F795D42D-AA8D-40EF-A115-AD26522111E2}"/>
</file>

<file path=customXml/itemProps2.xml><?xml version="1.0" encoding="utf-8"?>
<ds:datastoreItem xmlns:ds="http://schemas.openxmlformats.org/officeDocument/2006/customXml" ds:itemID="{25A9660A-3FFF-49F9-B145-4B939F1A1EC2}"/>
</file>

<file path=customXml/itemProps3.xml><?xml version="1.0" encoding="utf-8"?>
<ds:datastoreItem xmlns:ds="http://schemas.openxmlformats.org/officeDocument/2006/customXml" ds:itemID="{9B7CBC62-F254-4F86-98B1-D758D59CCD14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